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TechCorp IAM Platform Implementation Plan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Secure Access &amp; Efficient Integration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392"/>
            <a:ext cx="10176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Agenda: Navigating the IAM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to IAM at TechCorp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Implementation Phases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Milestones &amp; Timelines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Essential Resource Planning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Challenges &amp; Solutions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Architectural Diagrams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Business Alignment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&amp;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9775"/>
            <a:ext cx="88430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IAM at TechCorp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721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TechCorp operates globally within a complex digital ecosystem, necessitating a robust IAM solution.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9023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40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Centralized Identity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3111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Unifying user identities across diverse systems for streamlined management.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9023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640699"/>
            <a:ext cx="3487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Access Control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Granular control over resource access, minimizing unauthorized entry points.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9023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640699"/>
            <a:ext cx="3097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Compliance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13111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Meeting regulatory requirements and internal governance standards through auditable access logs.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111" y="396716"/>
            <a:ext cx="6988612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Implementation Phases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504111" y="1134904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2004" y="1278850"/>
            <a:ext cx="2433042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Initiation (Week 1–2)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2004" y="1590199"/>
            <a:ext cx="1333428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scope, key stakeholders, and success metrics.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720090" y="2107168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07983" y="2251115"/>
            <a:ext cx="274391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Needs Assessment (Week 2–4)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007983" y="2562463"/>
            <a:ext cx="1311830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a thorough audit of existing systems to identify current gaps.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936188" y="3079433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24082" y="3223379"/>
            <a:ext cx="2406134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Solution Design (Week 5–7)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224082" y="3534728"/>
            <a:ext cx="1290220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detailed role definitions, access flows, and architectural blueprints.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1152287" y="4051697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40180" y="4195643"/>
            <a:ext cx="2494955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(Week 9–13)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440180" y="4506992"/>
            <a:ext cx="12686109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the IAM platform, including SSO and MFA setup.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936188" y="5023961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24082" y="5167908"/>
            <a:ext cx="2044779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&amp; QA (Week 14)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224082" y="5479256"/>
            <a:ext cx="1290220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comprehensive functional, security, and integration testing.</a:t>
            </a:r>
            <a:endParaRPr lang="en-US" sz="1100" dirty="0"/>
          </a:p>
        </p:txBody>
      </p:sp>
      <p:sp>
        <p:nvSpPr>
          <p:cNvPr id="18" name="Shape 16"/>
          <p:cNvSpPr/>
          <p:nvPr/>
        </p:nvSpPr>
        <p:spPr>
          <a:xfrm>
            <a:off x="720090" y="5996226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7983" y="6140172"/>
            <a:ext cx="197191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(Week 15)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007983" y="6451521"/>
            <a:ext cx="1311830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Strategically roll out the IAM solution, either phased or company-wide.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504111" y="6968490"/>
            <a:ext cx="143947" cy="864275"/>
          </a:xfrm>
          <a:prstGeom prst="roundRect">
            <a:avLst>
              <a:gd name="adj" fmla="val 4203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92004" y="7112437"/>
            <a:ext cx="3221236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Monitoring &amp; Optimization (Ongoing)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92004" y="7423785"/>
            <a:ext cx="13334286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continuous monitoring and refine performance post-deployment.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52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Milestones &amp; Timelines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929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phased approach ensures a systematic and controlled IAM platform rollout.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739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Planning Complete: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 of Week 4, following needs assessment.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16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Lock: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 of Week 7, after architecture blueprint approval.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583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Pilot Deployment: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 of Week 15, targeting a select user group for initial feedback.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634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Rollout: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End of Week 17, making IAM available to all TechCorp users.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3685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Post-Implementation Review: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Week 20, assessing success criteria and areas for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868"/>
            <a:ext cx="7813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Essential Resource Planning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8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Human Capital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Project Manager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Architects &amp; Integrators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&amp; Security Officer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Testing Team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268623"/>
            <a:ext cx="2912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&amp; Financial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8497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Tools (e.g., Okta, Azure AD)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Isolated Test Environments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Connectors for Integration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1763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 Allocation &amp; Licensing Costs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8737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Securing the right resources is paramount for a successful IAM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765572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Challenges &amp; Best Practices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2435304"/>
            <a:ext cx="76359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Overcoming hurdles to ensure seamless and secure IAM integration across TechCorp's ecosystem.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4023" y="358259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23" y="4134564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with disparate legacy systems requiring custom adapters.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4023" y="5244346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real-time data synchronization across all integrated applications.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4023" y="6354128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a consistent, intuitive user experience with SSO.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842391" y="358259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Best Practices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42391" y="4134564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 protocols (e.g., OAuth 2.0, SAML) for broad compatibility.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2391" y="5244346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user provisioning and de-provisioning workflows.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2391" y="6354128"/>
            <a:ext cx="355520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Role-Based Access Control (RBAC) for efficient permissions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6356"/>
            <a:ext cx="8167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Business Alignment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87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IAM platform is more than security; it's a strategic enabler for TechCorp's future.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70164"/>
            <a:ext cx="3326725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170164"/>
            <a:ext cx="997982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4290536" y="4170164"/>
            <a:ext cx="6618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37021"/>
            <a:ext cx="3437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Cybersecurity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274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attack surface with MFA and strict compliance.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170164"/>
            <a:ext cx="3346133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4170164"/>
            <a:ext cx="836533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1" name="Text 9"/>
          <p:cNvSpPr/>
          <p:nvPr/>
        </p:nvSpPr>
        <p:spPr>
          <a:xfrm>
            <a:off x="8752046" y="4170164"/>
            <a:ext cx="6424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737021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Streamlined Operations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2274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access control and automated workflows.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170164"/>
            <a:ext cx="3332798" cy="283488"/>
          </a:xfrm>
          <a:prstGeom prst="roundRect">
            <a:avLst>
              <a:gd name="adj" fmla="val 33606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995" y="4170164"/>
            <a:ext cx="1499711" cy="283488"/>
          </a:xfrm>
          <a:prstGeom prst="roundRect">
            <a:avLst>
              <a:gd name="adj" fmla="val 33606"/>
            </a:avLst>
          </a:prstGeom>
          <a:solidFill>
            <a:srgbClr val="2B0AFF"/>
          </a:solidFill>
          <a:ln/>
        </p:spPr>
      </p:sp>
      <p:sp>
        <p:nvSpPr>
          <p:cNvPr id="16" name="Text 14"/>
          <p:cNvSpPr/>
          <p:nvPr/>
        </p:nvSpPr>
        <p:spPr>
          <a:xfrm>
            <a:off x="13180814" y="4170164"/>
            <a:ext cx="6557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45%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737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Scalability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2274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IAM setup adaptable to future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2025-07-17T18:43:38Z</dcterms:created>
  <dcterms:modified xsi:type="dcterms:W3CDTF">2025-07-17T18:43:38Z</dcterms:modified>
</cp:coreProperties>
</file>